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7"/>
    <p:restoredTop sz="96234"/>
  </p:normalViewPr>
  <p:slideViewPr>
    <p:cSldViewPr snapToGrid="0">
      <p:cViewPr>
        <p:scale>
          <a:sx n="92" d="100"/>
          <a:sy n="92" d="100"/>
        </p:scale>
        <p:origin x="360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9C71-E454-9A15-DAEC-162EC161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AAD8B-D654-CE69-F924-7EAAFF13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B1C6-9B91-0791-6281-8274E760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D35F4-D961-E71E-80AE-29282F3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41953-9B7B-1C3A-01E0-20F8C9EB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728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354D-0200-89A9-880C-A47FB6A4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C5B64-74D9-788E-8831-904450215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33F1B-8422-0808-81B6-7EF94536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EAC79-ECCC-40A0-E78C-A641C6C3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2B174-1888-1FD1-8778-7B771180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56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4A69D-9093-DC85-74F4-8A5BAC3B1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D973A-BF7E-D70C-56AE-657414E81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0D8F1-3310-C193-2BE0-676B47AB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FAF17-1438-3BB6-B715-B46795D98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D14F-B8A7-24B4-29B8-BB8412D2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276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B6BC-5F59-223B-CC80-B5FACD7C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147E-ED58-B9B0-00BF-53CAA2D2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88B9E-0A1A-592E-8F49-B0BB1FBE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0B326-9BDD-72C8-D981-2C884C5E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76D65-30E4-92FE-648C-9660C8C7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656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B783-154D-144F-B885-D670824E8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8EB88-BF4C-9B91-2450-DA02E7F18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ACF8E-7967-55D8-BF52-4BC24ABD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13D79-3C4B-E939-96B3-70631492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1E385-6670-8EF6-28D7-854A093B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510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3C26-803A-C6A1-A707-6E296FE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7AAD8-823E-D661-9471-000819E48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C3CB7-DC1B-B97A-3118-389889EE8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41D91-B8F1-9540-ADA5-A45B4245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8EBDB-3E74-7032-9748-1CDCC40E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BDA52-0953-8021-49E5-B385810D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308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7001A-ED75-E652-E1E1-AF48C3D4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5430B-A8D9-142E-4F24-69C5C95A8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F27AC-F2C2-26AF-6608-53B6A1248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BBA5B-B2FE-F215-D5E3-61A83174A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51028-07EC-A07A-D44F-DCE336C8C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C5BFE-75E8-FB24-E245-08B6D9E1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BA132-66DF-46C1-A5CB-EC9B1499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4A975-2343-F6B7-7036-ACE5EA69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037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92F4-8BF3-6650-9708-3F0885C3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F6A77-11ED-AFF4-589A-B42D6C1C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72C90-C27B-BFE0-E965-B687194E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5A609-1A5A-A1FC-305E-42A2238F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100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2A00F-F4E2-A797-19DE-5D1ED102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D9880-7AF5-0943-5AC1-FAADE24C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1DD5-E2D8-CE68-139C-231478F2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66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A827-9433-A179-B124-0FAD3248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ACE0-11F4-1724-82D7-B65D7580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3FECE-8A03-7980-1D76-0DA91CC33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CB6C1-DDDC-E6A7-8E3B-AED0E0C1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E0FA7-AF93-9317-7864-A935014C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C02CA-36C6-1263-67B6-0887FCB5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458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42BE-8989-2049-6B7B-317F79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37262-B53C-7C1D-3935-BFE9446AC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02C11-B35B-F3E5-EE5C-E1B5EF0CE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3FF33-1E5F-5AA7-C01E-18020803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7CDDF-5299-FE69-A25D-3B28EF1D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BCE64-8719-AA7A-25CA-AC3DF879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687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F7B6A-D0DB-F9BE-52AB-60FBC3BA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54C6-8A11-5DFB-6428-950AFA97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BB536-25ED-8B43-0629-A67B5F3D4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56678-D412-3F40-A8A0-2034D47B3BF1}" type="datetimeFigureOut">
              <a:rPr lang="en-DE" smtClean="0"/>
              <a:t>12.03.23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1DAA2-5641-A509-710A-2C0FC8C3E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13CA3-E5F9-E497-AA0B-B42449F8E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62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jpeg"/><Relationship Id="rId4" Type="http://schemas.openxmlformats.org/officeDocument/2006/relationships/image" Target="../media/image2.jp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5CC4B-4E14-3E0A-EEEE-D4EF4B72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976" y="231393"/>
            <a:ext cx="1312793" cy="172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AF7FD-3A4C-A43F-BF54-EC0B54B53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799" y="4285841"/>
            <a:ext cx="1577837" cy="2103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302AF-F053-FADD-0820-B4CB2ED12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017" y="4436082"/>
            <a:ext cx="1483917" cy="1978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97521-384F-A6CF-F54A-B3C1D08A9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581" y="4711262"/>
            <a:ext cx="1703376" cy="1703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CCADD3-9A75-E0E2-3620-4D52644BA0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067" r="15405"/>
          <a:stretch/>
        </p:blipFill>
        <p:spPr>
          <a:xfrm>
            <a:off x="7628067" y="226542"/>
            <a:ext cx="1723867" cy="154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DA5B75-A94F-193D-199B-0FEF33CA3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7115" y="148304"/>
            <a:ext cx="1136640" cy="1703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E5D3F5-41E9-0855-B784-0BB213125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077" y="4666482"/>
            <a:ext cx="1710357" cy="17481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25F38E-E82A-89BA-0170-7C0634F9F0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493" t="7052" r="7834" b="8615"/>
          <a:stretch/>
        </p:blipFill>
        <p:spPr>
          <a:xfrm rot="5400000">
            <a:off x="483843" y="2535661"/>
            <a:ext cx="1679237" cy="1569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EA972F-B2D1-924C-F861-1F066EA024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798" y="144747"/>
            <a:ext cx="1127675" cy="160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D3F58-6584-748A-68E2-40FCD62B93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V="1">
            <a:off x="10183885" y="5023995"/>
            <a:ext cx="1854191" cy="13906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68E4EB-AAC7-47EE-265C-AD0031147F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6469" y="2954789"/>
            <a:ext cx="1759456" cy="1319592"/>
          </a:xfrm>
          <a:prstGeom prst="rect">
            <a:avLst/>
          </a:prstGeom>
        </p:spPr>
      </p:pic>
      <p:pic>
        <p:nvPicPr>
          <p:cNvPr id="27" name="Picture 26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74FAF007-043E-4CA0-0D22-1F9AB3C0A5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50576" y="231393"/>
            <a:ext cx="1587500" cy="158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0328AE-B240-488A-EB99-8B8E74FAD2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09317" y="2670194"/>
            <a:ext cx="42926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5617A9-1592-087D-6CB2-3B026B72EA8F}"/>
              </a:ext>
            </a:extLst>
          </p:cNvPr>
          <p:cNvSpPr txBox="1"/>
          <p:nvPr/>
        </p:nvSpPr>
        <p:spPr>
          <a:xfrm>
            <a:off x="345428" y="6389356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Lucas Witthaus 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D32EC1-EFD1-E190-D265-32290346EF83}"/>
              </a:ext>
            </a:extLst>
          </p:cNvPr>
          <p:cNvSpPr txBox="1"/>
          <p:nvPr/>
        </p:nvSpPr>
        <p:spPr>
          <a:xfrm>
            <a:off x="2823520" y="6414638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Johannes Werthebach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DA94F7-DBB4-45A6-B32E-481441BB2DA1}"/>
              </a:ext>
            </a:extLst>
          </p:cNvPr>
          <p:cNvSpPr txBox="1"/>
          <p:nvPr/>
        </p:nvSpPr>
        <p:spPr>
          <a:xfrm>
            <a:off x="5301612" y="6354626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Janina Bolles</a:t>
            </a:r>
          </a:p>
          <a:p>
            <a:r>
              <a:rPr lang="en-DE" sz="1200" dirty="0"/>
              <a:t>(Master student)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9BC481-4477-521A-06D2-8BA2F4F5FBA2}"/>
              </a:ext>
            </a:extLst>
          </p:cNvPr>
          <p:cNvSpPr txBox="1"/>
          <p:nvPr/>
        </p:nvSpPr>
        <p:spPr>
          <a:xfrm>
            <a:off x="7725738" y="6354625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Jean-Marco Alameddine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BCDC4-D262-1062-D6B9-C3523CF3390E}"/>
              </a:ext>
            </a:extLst>
          </p:cNvPr>
          <p:cNvSpPr txBox="1"/>
          <p:nvPr/>
        </p:nvSpPr>
        <p:spPr>
          <a:xfrm>
            <a:off x="10097921" y="6403192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Pascal Gutjahr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2DF292-00BB-241A-01EB-A0E0D2C3ED3C}"/>
              </a:ext>
            </a:extLst>
          </p:cNvPr>
          <p:cNvSpPr txBox="1"/>
          <p:nvPr/>
        </p:nvSpPr>
        <p:spPr>
          <a:xfrm>
            <a:off x="7550724" y="1818893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Karolin Hymon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5C67CE-F2D5-77E8-F853-4F6665E28A26}"/>
              </a:ext>
            </a:extLst>
          </p:cNvPr>
          <p:cNvSpPr txBox="1"/>
          <p:nvPr/>
        </p:nvSpPr>
        <p:spPr>
          <a:xfrm>
            <a:off x="2905581" y="1852389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Leonora Kardum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C5C455-00AE-A001-0EB6-B9296260F211}"/>
              </a:ext>
            </a:extLst>
          </p:cNvPr>
          <p:cNvSpPr txBox="1"/>
          <p:nvPr/>
        </p:nvSpPr>
        <p:spPr>
          <a:xfrm>
            <a:off x="5228152" y="1974102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Dominik Elsässer</a:t>
            </a:r>
          </a:p>
          <a:p>
            <a:r>
              <a:rPr lang="en-DE" sz="1200" dirty="0"/>
              <a:t>(Post doc)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D0CDE-488F-2C91-35A1-958374BEB8D3}"/>
              </a:ext>
            </a:extLst>
          </p:cNvPr>
          <p:cNvSpPr txBox="1"/>
          <p:nvPr/>
        </p:nvSpPr>
        <p:spPr>
          <a:xfrm>
            <a:off x="10089894" y="4260559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Tim Ruhe</a:t>
            </a:r>
          </a:p>
          <a:p>
            <a:r>
              <a:rPr lang="en-DE" sz="1200" dirty="0"/>
              <a:t>(Post doc)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4B9D3C-D481-C772-0C5E-EBF04A822405}"/>
              </a:ext>
            </a:extLst>
          </p:cNvPr>
          <p:cNvSpPr txBox="1"/>
          <p:nvPr/>
        </p:nvSpPr>
        <p:spPr>
          <a:xfrm>
            <a:off x="10392112" y="1851680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Wolfgang Rhode</a:t>
            </a:r>
          </a:p>
          <a:p>
            <a:r>
              <a:rPr lang="en-DE" sz="1200" dirty="0"/>
              <a:t>(Prof.)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A6857E-A8A2-5E1F-90A7-5952CF776C57}"/>
              </a:ext>
            </a:extLst>
          </p:cNvPr>
          <p:cNvSpPr txBox="1"/>
          <p:nvPr/>
        </p:nvSpPr>
        <p:spPr>
          <a:xfrm>
            <a:off x="703825" y="1814027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Mirco</a:t>
            </a:r>
            <a:r>
              <a:rPr lang="en-GB" sz="1200" dirty="0"/>
              <a:t> </a:t>
            </a:r>
            <a:r>
              <a:rPr lang="en-GB" sz="1200" dirty="0" err="1"/>
              <a:t>Hünnefeld</a:t>
            </a:r>
            <a:endParaRPr lang="en-DE" sz="1200" dirty="0"/>
          </a:p>
          <a:p>
            <a:r>
              <a:rPr lang="en-DE" sz="1200" dirty="0"/>
              <a:t>(PhD student)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F84F79-276F-82E7-C7A7-BE2469633310}"/>
              </a:ext>
            </a:extLst>
          </p:cNvPr>
          <p:cNvSpPr txBox="1"/>
          <p:nvPr/>
        </p:nvSpPr>
        <p:spPr>
          <a:xfrm>
            <a:off x="538724" y="4157384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Ludwig Neste</a:t>
            </a:r>
          </a:p>
          <a:p>
            <a:r>
              <a:rPr lang="en-DE" sz="1200" dirty="0"/>
              <a:t>(Master student)</a:t>
            </a:r>
          </a:p>
        </p:txBody>
      </p:sp>
      <p:pic>
        <p:nvPicPr>
          <p:cNvPr id="44" name="Picture 43" descr="Shape&#10;&#10;Description automatically generated with low confidence">
            <a:extLst>
              <a:ext uri="{FF2B5EF4-FFF2-40B4-BE49-F238E27FC236}">
                <a16:creationId xmlns:a16="http://schemas.microsoft.com/office/drawing/2014/main" id="{35C6EF08-C249-F6EF-B136-14EABE64BB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7525" y="2243608"/>
            <a:ext cx="1451664" cy="145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a red shirt&#10;&#10;Description automatically generated with medium confidence">
            <a:extLst>
              <a:ext uri="{FF2B5EF4-FFF2-40B4-BE49-F238E27FC236}">
                <a16:creationId xmlns:a16="http://schemas.microsoft.com/office/drawing/2014/main" id="{8173927F-CBE8-AD72-5A0E-2C0729D5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4" y="-45576"/>
            <a:ext cx="6803993" cy="6803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15CC4B-4E14-3E0A-EEEE-D4EF4B72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99" y="2336099"/>
            <a:ext cx="1312793" cy="172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7AF7FD-3A4C-A43F-BF54-EC0B54B53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739" y="4482223"/>
            <a:ext cx="1577837" cy="2103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302AF-F053-FADD-0820-B4CB2ED124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705" y="2298239"/>
            <a:ext cx="1483917" cy="1978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97521-384F-A6CF-F54A-B3C1D08A9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646" y="4582654"/>
            <a:ext cx="2207039" cy="22070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CCADD3-9A75-E0E2-3620-4D52644BA0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067" r="15405"/>
          <a:stretch/>
        </p:blipFill>
        <p:spPr>
          <a:xfrm>
            <a:off x="7989705" y="271994"/>
            <a:ext cx="1723867" cy="154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DA5B75-A94F-193D-199B-0FEF33CA3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1124" y="280630"/>
            <a:ext cx="1136640" cy="1703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E5D3F5-41E9-0855-B784-0BB213125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457" y="3948378"/>
            <a:ext cx="2159319" cy="22070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25F38E-E82A-89BA-0170-7C0634F9F0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601151" y="2037692"/>
            <a:ext cx="1750391" cy="1312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EA972F-B2D1-924C-F861-1F066EA024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521" y="164938"/>
            <a:ext cx="1127675" cy="160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D3F58-6584-748A-68E2-40FCD62B93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0025000" y="4851836"/>
            <a:ext cx="2039543" cy="15296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68E4EB-AAC7-47EE-265C-AD0031147F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8815" y="2330674"/>
            <a:ext cx="2309261" cy="1731946"/>
          </a:xfrm>
          <a:prstGeom prst="rect">
            <a:avLst/>
          </a:prstGeom>
        </p:spPr>
      </p:pic>
      <p:pic>
        <p:nvPicPr>
          <p:cNvPr id="27" name="Picture 26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74FAF007-043E-4CA0-0D22-1F9AB3C0A5C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50576" y="231393"/>
            <a:ext cx="15875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59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71</Words>
  <Application>Microsoft Macintosh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4</cp:revision>
  <cp:lastPrinted>2023-03-12T16:00:06Z</cp:lastPrinted>
  <dcterms:created xsi:type="dcterms:W3CDTF">2023-03-12T15:26:26Z</dcterms:created>
  <dcterms:modified xsi:type="dcterms:W3CDTF">2023-03-12T22:21:09Z</dcterms:modified>
</cp:coreProperties>
</file>